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/>
    <p:restoredTop sz="94664"/>
  </p:normalViewPr>
  <p:slideViewPr>
    <p:cSldViewPr snapToGrid="0" snapToObjects="1">
      <p:cViewPr>
        <p:scale>
          <a:sx n="75" d="100"/>
          <a:sy n="75" d="100"/>
        </p:scale>
        <p:origin x="2312" y="1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E6D68-FC99-AF49-9F84-963FDC77A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B16E58-579C-194D-B839-A6FB2D5EC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F37BA-B45C-794E-A5C2-8593BEF81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06DAE-82AB-3F4B-9B14-9FCF038D2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B4321-44E5-CF4F-87E5-2F394B51C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3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E4CD-8680-B34B-9535-AA5B3C44A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696DE-6CD0-1F49-B7CA-2265C649C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CC4B22-2121-0C41-888D-2D09AE603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CC73F-A8DE-0E47-BDE2-227461EF8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B71FB-1D09-5B41-8F81-34250FD1C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49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B9789D-CA49-BF48-91EA-1045998C12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ECE8C5-D0FA-2445-B844-5486F5165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F2BE9-9947-6443-B980-BB9CC6E2A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2D0D7-C8BA-C948-8903-7C62E1D4C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BBEB7-A6B1-B946-B220-3101786ED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95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11FC8-A9AB-6E40-9C5B-9F59F89BE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65F3C-DD16-AD4C-92E0-01A33F041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4737B-1691-B144-B700-51BF4A3EF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8EA05-39E1-3A4F-8383-F761F44C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0063B-5073-5642-AF58-81F36D74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76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7ABA9-D661-B643-8C4E-B7E39E36B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6BE89-9550-FF4A-B743-6ED6E3AB2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16064-562E-8D4A-B2E6-17DA0463E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330A3-8371-EA41-9517-F30A14B57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F08DE-EB88-F940-B745-E7A6F9949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56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FA141-78D7-4E44-99E0-780686698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14740-6199-8B41-898A-2D06679E3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A07730-8681-8744-AEE9-571C906EC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DF150-B4ED-2E42-AE39-5BEE2BFAF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9A715-054D-1742-AA67-76289535C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B8065-30C0-5149-8E12-FD47381F9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51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B03B3-B5EB-A141-9380-22EA5F4E9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2E6622-5A85-724B-B628-92866FAC6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CFA3C3-7DD8-754F-98D9-99004E1AE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E5659-DE5A-6044-B02A-8355E0AAD1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3C16CB-C04B-7F40-9EA3-39142DEFF7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784C65-8833-434E-B6B5-0CF48312F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6D8A2D-1792-2242-BF18-D97693DDE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D04332-5CB2-8C4F-B3CC-6243DE68E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77088-F33F-CB4D-AF1F-B1D63DE9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F1C67F-9542-3642-BC25-4290F204B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A4DFC-03ED-6049-9752-13B1543BD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BB9941-DA85-2E43-A4BE-CCD08582D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02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DB7CF-87FA-1C4B-B6FC-5AEE28548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035AA3-3A80-674D-B0EE-1C0A652FD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CA1FB8-92CE-9C4A-9631-1627A64B8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158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62F40-8F52-6047-99D3-7933CD5AF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5768B-72A3-B54A-A95E-3EB9FE301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09E54-A6A9-F94B-A962-E2DD6D12D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C581EB-7B23-164F-A3CB-0E96F6F04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7343C4-705F-5346-8BC1-000EE596B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61F75-F4FC-F846-9BF9-B526408C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712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F1724-CD56-F347-B6AC-2817508DE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3CC7CA-0987-CC44-9185-602114DC90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9348F-5851-1044-AFAD-4BBE5D758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C99B2-CD60-D141-A671-8881C4B5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A1952-0809-A348-93FB-53572AA33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E0899-9F3D-C147-80FD-9DA7BFDC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52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9CB172-3241-2849-9586-6D5E84456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A6710-974F-EC45-A9B3-9BE708E92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07F0C-58B1-BB40-B33F-01314C37FC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9689C-7521-CF46-95C3-5F59D88498A3}" type="datetimeFigureOut">
              <a:rPr lang="en-US" smtClean="0"/>
              <a:t>6/13/21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F4908-ACDF-0E41-A2D6-933D2F0ED2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25698-F9B9-2D4A-9CFA-BB2CDA0404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66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7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12" Type="http://schemas.openxmlformats.org/officeDocument/2006/relationships/image" Target="../media/image16.emf"/><Relationship Id="rId2" Type="http://schemas.openxmlformats.org/officeDocument/2006/relationships/image" Target="../media/image6.emf"/><Relationship Id="rId16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11" Type="http://schemas.openxmlformats.org/officeDocument/2006/relationships/image" Target="../media/image15.emf"/><Relationship Id="rId5" Type="http://schemas.openxmlformats.org/officeDocument/2006/relationships/image" Target="../media/image9.emf"/><Relationship Id="rId15" Type="http://schemas.openxmlformats.org/officeDocument/2006/relationships/image" Target="../media/image19.emf"/><Relationship Id="rId10" Type="http://schemas.openxmlformats.org/officeDocument/2006/relationships/image" Target="../media/image14.emf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>
            <a:extLst>
              <a:ext uri="{FF2B5EF4-FFF2-40B4-BE49-F238E27FC236}">
                <a16:creationId xmlns:a16="http://schemas.microsoft.com/office/drawing/2014/main" id="{4BEEF054-CB3A-1D41-85C1-80912B1E2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38" y="1721827"/>
            <a:ext cx="4198938" cy="144761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18B2A389-129B-1E49-9753-ED5545DDA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169" y="2295710"/>
            <a:ext cx="4198938" cy="147301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2CE7F4F2-9BF9-014B-A36E-F58FB3F6C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9862" y="2165971"/>
            <a:ext cx="4198937" cy="145608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4153792A-9F5B-6143-A5EF-2F7DEE9E3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94013"/>
            <a:ext cx="4198937" cy="145608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1050" name="Picture 26">
            <a:extLst>
              <a:ext uri="{FF2B5EF4-FFF2-40B4-BE49-F238E27FC236}">
                <a16:creationId xmlns:a16="http://schemas.microsoft.com/office/drawing/2014/main" id="{7063C6D6-7DFE-B341-8A04-C9FCD7359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1693" y="2894013"/>
            <a:ext cx="4198937" cy="145608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27B1207-B8F4-0243-AB80-DB87C84B0E3A}"/>
              </a:ext>
            </a:extLst>
          </p:cNvPr>
          <p:cNvCxnSpPr>
            <a:cxnSpLocks/>
          </p:cNvCxnSpPr>
          <p:nvPr/>
        </p:nvCxnSpPr>
        <p:spPr>
          <a:xfrm>
            <a:off x="5375276" y="3032217"/>
            <a:ext cx="1826417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D834A31-0C88-934A-BC16-3754259C823C}"/>
              </a:ext>
            </a:extLst>
          </p:cNvPr>
          <p:cNvSpPr txBox="1"/>
          <p:nvPr/>
        </p:nvSpPr>
        <p:spPr>
          <a:xfrm>
            <a:off x="5433871" y="2739829"/>
            <a:ext cx="1473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Autoregressive </a:t>
            </a:r>
          </a:p>
          <a:p>
            <a:pPr algn="ctr"/>
            <a:r>
              <a:rPr lang="en-US" sz="1600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341976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B6CE3F6-380F-A940-B58D-6C2F50D1F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016000"/>
            <a:ext cx="8166100" cy="482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83C8BD-CEDE-9549-AF8D-AA5848136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183" y="1293189"/>
            <a:ext cx="101727" cy="1017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385317-D792-5543-B622-A81ABEC34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9499" y="1837371"/>
            <a:ext cx="542544" cy="2147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88FF69-E482-CF41-B8F4-8FCE0155C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8499" y="2430433"/>
            <a:ext cx="881634" cy="2147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189B38-AC0F-554D-9669-157DA463B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9949" y="5329647"/>
            <a:ext cx="745998" cy="2486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BC6225-435A-1A46-BC84-12EA455FED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6299" y="2979265"/>
            <a:ext cx="723392" cy="2147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4E60496-3BAD-ED42-AB15-8B73BAD028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8505" y="4736585"/>
            <a:ext cx="938149" cy="2486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1C1B230-BE2E-6C4F-8922-982B602B37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31405" y="4166733"/>
            <a:ext cx="576453" cy="2486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C46081-836A-C94A-B1C0-448860DE7A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63795" y="3605207"/>
            <a:ext cx="124333" cy="14693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536EE2-9193-8D48-A3BE-798F8D4DAEE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19721" y="908054"/>
            <a:ext cx="607568" cy="1986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20F9B9F-D423-7B40-AE29-37E95229454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42713" y="908054"/>
            <a:ext cx="607568" cy="1986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F817C24-A225-7648-8837-25367E7781D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923439" y="908054"/>
            <a:ext cx="607568" cy="19862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A9BC7B-364E-8C4F-ABF5-C45313EE4DB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86719" y="908054"/>
            <a:ext cx="607568" cy="1986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4C73AB6-8DA9-4144-A3F9-FA11447E79E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60509" y="908054"/>
            <a:ext cx="607568" cy="1986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4797FCA-DBB0-BF40-BA64-BF31F54932D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918136" y="908054"/>
            <a:ext cx="607568" cy="19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975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BBB3EDE-0120-DF41-BCAB-B0CBB3297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054" y="1130240"/>
            <a:ext cx="3243327" cy="25593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F10663-C478-A948-8BFD-3F55E3013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262" y="1510192"/>
            <a:ext cx="457200" cy="1651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F4F1EFC-34C7-F34C-9A40-E7DBD9A40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63472"/>
            <a:ext cx="3243327" cy="255936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A82E6AE-6DC6-BD4C-87F7-5FDBEADA5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237" y="1510192"/>
            <a:ext cx="457200" cy="1651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178AA6F-0585-1945-A5C1-CF36E14407EA}"/>
              </a:ext>
            </a:extLst>
          </p:cNvPr>
          <p:cNvSpPr/>
          <p:nvPr/>
        </p:nvSpPr>
        <p:spPr>
          <a:xfrm>
            <a:off x="4963912" y="1163472"/>
            <a:ext cx="93738" cy="2559361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D1C170-BA1A-3845-B79F-1499667BC2B1}"/>
              </a:ext>
            </a:extLst>
          </p:cNvPr>
          <p:cNvSpPr txBox="1"/>
          <p:nvPr/>
        </p:nvSpPr>
        <p:spPr>
          <a:xfrm>
            <a:off x="5118493" y="3794502"/>
            <a:ext cx="7825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Latent var</a:t>
            </a:r>
          </a:p>
          <a:p>
            <a:pPr algn="ctr"/>
            <a:r>
              <a:rPr lang="en-US" sz="1100" dirty="0"/>
              <a:t> </a:t>
            </a:r>
            <a:r>
              <a:rPr lang="en-US" sz="1100" b="1" dirty="0"/>
              <a:t>z</a:t>
            </a:r>
            <a:r>
              <a:rPr lang="en-US" sz="1100" dirty="0"/>
              <a:t>: 924*1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6595A1B-3E5C-1E4F-91B3-15A8D9F7A2C2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4025590" y="2443153"/>
            <a:ext cx="9383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2F51550-BE73-8D44-A314-10BA82EE7FCA}"/>
              </a:ext>
            </a:extLst>
          </p:cNvPr>
          <p:cNvSpPr txBox="1"/>
          <p:nvPr/>
        </p:nvSpPr>
        <p:spPr>
          <a:xfrm>
            <a:off x="4173459" y="2409920"/>
            <a:ext cx="6719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encoder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D4DA8EB-05A9-E744-B353-687950785D06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5057650" y="2443153"/>
            <a:ext cx="11223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C08A7A5-77C8-8249-B71E-A92405B5EA4A}"/>
              </a:ext>
            </a:extLst>
          </p:cNvPr>
          <p:cNvSpPr txBox="1"/>
          <p:nvPr/>
        </p:nvSpPr>
        <p:spPr>
          <a:xfrm>
            <a:off x="5365363" y="2409920"/>
            <a:ext cx="8146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decoder</a:t>
            </a:r>
          </a:p>
        </p:txBody>
      </p:sp>
    </p:spTree>
    <p:extLst>
      <p:ext uri="{BB962C8B-B14F-4D97-AF65-F5344CB8AC3E}">
        <p14:creationId xmlns:p14="http://schemas.microsoft.com/office/powerpoint/2010/main" val="580231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956B48-D1FC-5D44-AD96-540DAC6FD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67" y="165410"/>
            <a:ext cx="11569700" cy="4876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4F9F6C-3985-5945-A8F6-EFBFD2597261}"/>
              </a:ext>
            </a:extLst>
          </p:cNvPr>
          <p:cNvSpPr txBox="1"/>
          <p:nvPr/>
        </p:nvSpPr>
        <p:spPr>
          <a:xfrm>
            <a:off x="1516567" y="390293"/>
            <a:ext cx="1126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6C2519-7D94-DF41-832A-C5CC6CE536F0}"/>
              </a:ext>
            </a:extLst>
          </p:cNvPr>
          <p:cNvSpPr txBox="1"/>
          <p:nvPr/>
        </p:nvSpPr>
        <p:spPr>
          <a:xfrm>
            <a:off x="5118410" y="390293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mean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7BCD4D-5867-864A-B511-409E8B4AE06C}"/>
              </a:ext>
            </a:extLst>
          </p:cNvPr>
          <p:cNvSpPr txBox="1"/>
          <p:nvPr/>
        </p:nvSpPr>
        <p:spPr>
          <a:xfrm>
            <a:off x="8805746" y="390293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variance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13961F-B03D-5A4C-96FC-8854F59E00CE}"/>
              </a:ext>
            </a:extLst>
          </p:cNvPr>
          <p:cNvSpPr txBox="1"/>
          <p:nvPr/>
        </p:nvSpPr>
        <p:spPr>
          <a:xfrm>
            <a:off x="1128415" y="27506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AC123C-78A4-3A44-80E3-EFC9366A67FE}"/>
              </a:ext>
            </a:extLst>
          </p:cNvPr>
          <p:cNvSpPr txBox="1"/>
          <p:nvPr/>
        </p:nvSpPr>
        <p:spPr>
          <a:xfrm>
            <a:off x="4898799" y="27506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696415-9785-3143-894F-2DC2F4457082}"/>
              </a:ext>
            </a:extLst>
          </p:cNvPr>
          <p:cNvSpPr txBox="1"/>
          <p:nvPr/>
        </p:nvSpPr>
        <p:spPr>
          <a:xfrm>
            <a:off x="8837806" y="27506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3</a:t>
            </a:r>
          </a:p>
        </p:txBody>
      </p:sp>
    </p:spTree>
    <p:extLst>
      <p:ext uri="{BB962C8B-B14F-4D97-AF65-F5344CB8AC3E}">
        <p14:creationId xmlns:p14="http://schemas.microsoft.com/office/powerpoint/2010/main" val="2932484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5293D50-8FD6-1E4C-B0E1-06E837F2B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67" y="154258"/>
            <a:ext cx="11569700" cy="48768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019589-6FA2-D444-9E2A-35EFE7FE1E2B}"/>
              </a:ext>
            </a:extLst>
          </p:cNvPr>
          <p:cNvSpPr txBox="1"/>
          <p:nvPr/>
        </p:nvSpPr>
        <p:spPr>
          <a:xfrm>
            <a:off x="1516567" y="390293"/>
            <a:ext cx="1126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DDAEE0-F182-8B46-9CDB-947590E912F2}"/>
              </a:ext>
            </a:extLst>
          </p:cNvPr>
          <p:cNvSpPr txBox="1"/>
          <p:nvPr/>
        </p:nvSpPr>
        <p:spPr>
          <a:xfrm>
            <a:off x="5118410" y="390293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mean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FDD034-7C9A-624D-9783-47F6376DD7D5}"/>
              </a:ext>
            </a:extLst>
          </p:cNvPr>
          <p:cNvSpPr txBox="1"/>
          <p:nvPr/>
        </p:nvSpPr>
        <p:spPr>
          <a:xfrm>
            <a:off x="8805746" y="390293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variance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BC9AA6-9644-3147-BE27-8B2FCE94167F}"/>
              </a:ext>
            </a:extLst>
          </p:cNvPr>
          <p:cNvSpPr txBox="1"/>
          <p:nvPr/>
        </p:nvSpPr>
        <p:spPr>
          <a:xfrm>
            <a:off x="1128415" y="27506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7A0FFA-3714-F74A-8F29-C7EB9AA69411}"/>
              </a:ext>
            </a:extLst>
          </p:cNvPr>
          <p:cNvSpPr txBox="1"/>
          <p:nvPr/>
        </p:nvSpPr>
        <p:spPr>
          <a:xfrm>
            <a:off x="4898799" y="27506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85CCED-6D30-814D-BB3F-23D0AB486B66}"/>
              </a:ext>
            </a:extLst>
          </p:cNvPr>
          <p:cNvSpPr txBox="1"/>
          <p:nvPr/>
        </p:nvSpPr>
        <p:spPr>
          <a:xfrm>
            <a:off x="8837806" y="27506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F62289-68B2-BF47-A9D3-0DA45C66F955}"/>
              </a:ext>
            </a:extLst>
          </p:cNvPr>
          <p:cNvSpPr txBox="1"/>
          <p:nvPr/>
        </p:nvSpPr>
        <p:spPr>
          <a:xfrm>
            <a:off x="2297430" y="6377940"/>
            <a:ext cx="4539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is with the data generated with NN model</a:t>
            </a:r>
          </a:p>
        </p:txBody>
      </p:sp>
    </p:spTree>
    <p:extLst>
      <p:ext uri="{BB962C8B-B14F-4D97-AF65-F5344CB8AC3E}">
        <p14:creationId xmlns:p14="http://schemas.microsoft.com/office/powerpoint/2010/main" val="2062731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43BD8D-236E-AC4D-B982-61A1AEB00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731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6BC5F67-C31A-9F4A-ACEA-54D7ED03A1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67" b="58494"/>
          <a:stretch/>
        </p:blipFill>
        <p:spPr>
          <a:xfrm>
            <a:off x="441300" y="2935303"/>
            <a:ext cx="11569700" cy="15917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B1522B-75D5-FC42-BF76-35A4C93D29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438" b="7573"/>
          <a:stretch/>
        </p:blipFill>
        <p:spPr>
          <a:xfrm>
            <a:off x="441300" y="504691"/>
            <a:ext cx="11569700" cy="17551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BFDC49-1B1F-3B48-8A67-09C5E870CDAB}"/>
              </a:ext>
            </a:extLst>
          </p:cNvPr>
          <p:cNvSpPr txBox="1"/>
          <p:nvPr/>
        </p:nvSpPr>
        <p:spPr>
          <a:xfrm>
            <a:off x="1516567" y="390293"/>
            <a:ext cx="1126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C3EB68-65B7-5449-ADC0-B3E002271083}"/>
              </a:ext>
            </a:extLst>
          </p:cNvPr>
          <p:cNvSpPr txBox="1"/>
          <p:nvPr/>
        </p:nvSpPr>
        <p:spPr>
          <a:xfrm>
            <a:off x="5118410" y="390293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mean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698E82-5B62-4949-A435-56ED44F62BC0}"/>
              </a:ext>
            </a:extLst>
          </p:cNvPr>
          <p:cNvSpPr txBox="1"/>
          <p:nvPr/>
        </p:nvSpPr>
        <p:spPr>
          <a:xfrm>
            <a:off x="8805746" y="390293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variance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6FF1AB-3826-D944-B285-B39C7001B985}"/>
              </a:ext>
            </a:extLst>
          </p:cNvPr>
          <p:cNvSpPr txBox="1"/>
          <p:nvPr/>
        </p:nvSpPr>
        <p:spPr>
          <a:xfrm>
            <a:off x="1128415" y="27506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D68255-86BF-CE40-92AD-20933B5E0E50}"/>
              </a:ext>
            </a:extLst>
          </p:cNvPr>
          <p:cNvSpPr txBox="1"/>
          <p:nvPr/>
        </p:nvSpPr>
        <p:spPr>
          <a:xfrm>
            <a:off x="4898799" y="27506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99C022-D3E6-EE48-95E9-73D115BD4EA9}"/>
              </a:ext>
            </a:extLst>
          </p:cNvPr>
          <p:cNvSpPr txBox="1"/>
          <p:nvPr/>
        </p:nvSpPr>
        <p:spPr>
          <a:xfrm>
            <a:off x="8837806" y="27506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FA6739-CF45-2A4F-B71B-7EB5F7121360}"/>
              </a:ext>
            </a:extLst>
          </p:cNvPr>
          <p:cNvSpPr txBox="1"/>
          <p:nvPr/>
        </p:nvSpPr>
        <p:spPr>
          <a:xfrm>
            <a:off x="2297430" y="6377940"/>
            <a:ext cx="5394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is with the data generated with real physical model</a:t>
            </a:r>
          </a:p>
        </p:txBody>
      </p:sp>
    </p:spTree>
    <p:extLst>
      <p:ext uri="{BB962C8B-B14F-4D97-AF65-F5344CB8AC3E}">
        <p14:creationId xmlns:p14="http://schemas.microsoft.com/office/powerpoint/2010/main" val="356074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372FF6-52D0-364A-9EAD-7C9A1F911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018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563222-A131-4E4F-B08E-BC584EF7A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" y="0"/>
            <a:ext cx="11567160" cy="1533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239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</TotalTime>
  <Words>72</Words>
  <Application>Microsoft Macintosh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Zitong Zhou</dc:creator>
  <cp:lastModifiedBy>Zitong Zhou</cp:lastModifiedBy>
  <cp:revision>22</cp:revision>
  <dcterms:created xsi:type="dcterms:W3CDTF">2021-02-27T03:06:24Z</dcterms:created>
  <dcterms:modified xsi:type="dcterms:W3CDTF">2021-06-13T03:59:24Z</dcterms:modified>
</cp:coreProperties>
</file>

<file path=docProps/thumbnail.jpeg>
</file>